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67" r:id="rId4"/>
    <p:sldId id="261" r:id="rId5"/>
    <p:sldId id="270" r:id="rId6"/>
    <p:sldId id="260" r:id="rId7"/>
    <p:sldId id="271" r:id="rId8"/>
    <p:sldId id="262" r:id="rId9"/>
    <p:sldId id="266" r:id="rId10"/>
    <p:sldId id="259" r:id="rId11"/>
    <p:sldId id="269" r:id="rId12"/>
    <p:sldId id="264" r:id="rId13"/>
    <p:sldId id="272" r:id="rId14"/>
    <p:sldId id="273" r:id="rId15"/>
    <p:sldId id="268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0505"/>
    <a:srgbClr val="076107"/>
    <a:srgbClr val="08080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882" autoAdjust="0"/>
    <p:restoredTop sz="94660"/>
  </p:normalViewPr>
  <p:slideViewPr>
    <p:cSldViewPr>
      <p:cViewPr>
        <p:scale>
          <a:sx n="125" d="100"/>
          <a:sy n="125" d="100"/>
        </p:scale>
        <p:origin x="-1584" y="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2F8C6-8246-432B-A17F-5C34F02F2603}" type="datetimeFigureOut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D6238-7D42-4736-A5C6-C96432E95DBD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E9F8496A-BAEB-484D-8B9C-649CECA2708A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fr-FR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5F90-9BE7-40AF-81F3-8928D2D6E7CF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8A4-CE7A-4582-B24F-60D622C3BF94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54D806DD-ADCC-4BE4-8F03-804BDD7019EA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angle rect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riangle isocè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EB142775-6944-4E80-B386-8B416082A241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1" name="Connecteur droit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566F2534-817C-4D70-9FB9-1F557C1FC2F3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4AA99120-F45F-445F-AA52-FC2FA9E7CD99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E3A18-AB53-4EA8-91A7-F01121655EB6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EB50AFA5-FFE7-43C2-B095-7B36019EE3FB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39FE84C4-6D96-4D3C-8377-CA0A68368D05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dirty="0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3DF4D0E2-39A6-4722-A851-CC7815DCC1AB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2D8DC14F-AA90-4C90-89D3-FA5ACBE40234}" type="datetime1">
              <a:rPr lang="fr-FR" smtClean="0"/>
              <a:pPr/>
              <a:t>10/06/2020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6A4DE91D-8374-4808-A791-EE81C5E4298C}" type="slidenum">
              <a:rPr lang="fr-FR" smtClean="0"/>
              <a:pPr/>
              <a:t>‹N°›</a:t>
            </a:fld>
            <a:endParaRPr lang="fr-FR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hyperlink" Target="Diapo%20Image/Code/accessBDD_php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QC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2" y="1357298"/>
            <a:ext cx="8202417" cy="421484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 pitchFamily="34" charset="0"/>
              </a:rPr>
              <a:pPr/>
              <a:t>1</a:t>
            </a:fld>
            <a:endParaRPr lang="fr-FR" sz="1600" dirty="0">
              <a:latin typeface="Berlin Sans FB Demi" pitchFamily="34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 idx="4294967295"/>
          </p:nvPr>
        </p:nvSpPr>
        <p:spPr>
          <a:xfrm>
            <a:off x="571472" y="357166"/>
            <a:ext cx="8062913" cy="898525"/>
          </a:xfrm>
        </p:spPr>
        <p:txBody>
          <a:bodyPr/>
          <a:lstStyle/>
          <a:p>
            <a:pPr algn="ctr"/>
            <a:r>
              <a:rPr lang="fr-FR" dirty="0" smtClean="0"/>
              <a:t>E-Quizz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357290" y="5857892"/>
            <a:ext cx="20717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Baskerville Old Face" pitchFamily="18" charset="0"/>
              </a:rPr>
              <a:t>Coste Julien</a:t>
            </a:r>
          </a:p>
          <a:p>
            <a:r>
              <a:rPr lang="fr-FR" sz="1600" dirty="0" smtClean="0">
                <a:latin typeface="Baskerville Old Face" pitchFamily="18" charset="0"/>
              </a:rPr>
              <a:t>Grimaldi Dimitri</a:t>
            </a:r>
          </a:p>
          <a:p>
            <a:endParaRPr lang="fr-FR" sz="2000" dirty="0">
              <a:latin typeface="Baskerville Old Face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357818" y="5929330"/>
            <a:ext cx="500066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/>
                <a:solidFill>
                  <a:schemeClr val="accent3"/>
                </a:solidFill>
              </a:rPr>
              <a:t>IR</a:t>
            </a:r>
            <a:endParaRPr lang="fr-FR" sz="2400" b="1" dirty="0">
              <a:ln/>
              <a:solidFill>
                <a:schemeClr val="accent3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14348" y="5929330"/>
            <a:ext cx="642942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/>
                <a:solidFill>
                  <a:schemeClr val="accent3"/>
                </a:solidFill>
              </a:rPr>
              <a:t>EC</a:t>
            </a:r>
            <a:endParaRPr lang="fr-FR" sz="2400" b="1" dirty="0">
              <a:ln/>
              <a:solidFill>
                <a:schemeClr val="accent3"/>
              </a:solidFill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665857">
            <a:off x="1266371" y="3291536"/>
            <a:ext cx="785818" cy="1559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673997">
            <a:off x="7066925" y="2070698"/>
            <a:ext cx="870595" cy="149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ZoneTexte 22"/>
          <p:cNvSpPr txBox="1"/>
          <p:nvPr/>
        </p:nvSpPr>
        <p:spPr>
          <a:xfrm>
            <a:off x="5929322" y="5857892"/>
            <a:ext cx="20002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Baskerville Old Face" pitchFamily="18" charset="0"/>
              </a:rPr>
              <a:t>Matteï Olivier</a:t>
            </a:r>
          </a:p>
          <a:p>
            <a:r>
              <a:rPr lang="fr-FR" sz="1600" dirty="0" smtClean="0">
                <a:latin typeface="Baskerville Old Face" pitchFamily="18" charset="0"/>
              </a:rPr>
              <a:t>Berniard Thibaut</a:t>
            </a:r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214290"/>
            <a:ext cx="8001056" cy="500066"/>
          </a:xfrm>
        </p:spPr>
        <p:txBody>
          <a:bodyPr>
            <a:normAutofit fontScale="90000"/>
          </a:bodyPr>
          <a:lstStyle/>
          <a:p>
            <a:pPr algn="ctr"/>
            <a:r>
              <a:rPr lang="fr-FR" sz="3600" dirty="0" smtClean="0"/>
              <a:t>Partie personnelle</a:t>
            </a:r>
            <a:br>
              <a:rPr lang="fr-FR" sz="3600" dirty="0" smtClean="0"/>
            </a:br>
            <a:r>
              <a:rPr lang="fr-FR" sz="3600" dirty="0" smtClean="0"/>
              <a:t>Fonction: Afficher QCM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29652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10</a:t>
            </a:fld>
            <a:endParaRPr lang="fr-FR" sz="1600" dirty="0">
              <a:latin typeface="Berlin Sans FB Demi"/>
            </a:endParaRPr>
          </a:p>
        </p:txBody>
      </p:sp>
      <p:pic>
        <p:nvPicPr>
          <p:cNvPr id="12" name="Image 11" descr="affichage_du_QC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70" y="1142985"/>
            <a:ext cx="6798061" cy="53578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018366"/>
          </a:xfrm>
        </p:spPr>
        <p:txBody>
          <a:bodyPr/>
          <a:lstStyle/>
          <a:p>
            <a:pPr algn="ctr"/>
            <a:r>
              <a:rPr lang="fr-FR" smtClean="0"/>
              <a:t>Tables utilisées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11</a:t>
            </a:fld>
            <a:endParaRPr lang="fr-FR" sz="1600" dirty="0">
              <a:latin typeface="Berlin Sans FB Demi"/>
            </a:endParaRPr>
          </a:p>
        </p:txBody>
      </p:sp>
      <p:pic>
        <p:nvPicPr>
          <p:cNvPr id="6" name="Image 5" descr="BDDexpliqué.PNG"/>
          <p:cNvPicPr/>
          <p:nvPr/>
        </p:nvPicPr>
        <p:blipFill>
          <a:blip r:embed="rId2" cstate="screen"/>
          <a:stretch>
            <a:fillRect/>
          </a:stretch>
        </p:blipFill>
        <p:spPr>
          <a:xfrm>
            <a:off x="785786" y="1500174"/>
            <a:ext cx="7572428" cy="457203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804052"/>
          </a:xfrm>
        </p:spPr>
        <p:txBody>
          <a:bodyPr/>
          <a:lstStyle/>
          <a:p>
            <a:pPr algn="ctr"/>
            <a:r>
              <a:rPr lang="fr-FR" dirty="0" smtClean="0"/>
              <a:t>Requête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358214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12</a:t>
            </a:fld>
            <a:endParaRPr lang="fr-FR" sz="1600" dirty="0">
              <a:latin typeface="Berlin Sans FB Demi"/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7" name="Image 6" descr="requete 1(choix.js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290" y="1285860"/>
            <a:ext cx="6572296" cy="1481817"/>
          </a:xfrm>
          <a:prstGeom prst="rect">
            <a:avLst/>
          </a:prstGeom>
        </p:spPr>
      </p:pic>
      <p:pic>
        <p:nvPicPr>
          <p:cNvPr id="8" name="Image 7" descr="requete  2 (choix.php)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3571876"/>
            <a:ext cx="7000924" cy="199430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1285852" y="857232"/>
            <a:ext cx="928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itchFamily="34" charset="0"/>
                <a:cs typeface="Calibri" pitchFamily="34" charset="0"/>
              </a:rPr>
              <a:t>Choix.js</a:t>
            </a:r>
            <a:endParaRPr lang="fr-FR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071538" y="3143248"/>
            <a:ext cx="1071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alibri" pitchFamily="34" charset="0"/>
                <a:cs typeface="Calibri" pitchFamily="34" charset="0"/>
              </a:rPr>
              <a:t>Choix.php</a:t>
            </a:r>
            <a:endParaRPr lang="fr-FR" sz="1600" dirty="0"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14" name="Connecteur en angle 13"/>
          <p:cNvCxnSpPr>
            <a:stCxn id="8" idx="2"/>
          </p:cNvCxnSpPr>
          <p:nvPr/>
        </p:nvCxnSpPr>
        <p:spPr>
          <a:xfrm rot="16200000" flipH="1">
            <a:off x="4819053" y="5390565"/>
            <a:ext cx="577464" cy="928694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286380" y="5857892"/>
            <a:ext cx="2357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latin typeface="Franklin Gothic Medium" pitchFamily="34" charset="0"/>
                <a:hlinkClick r:id="rId4" action="ppaction://hlinkfile"/>
              </a:rPr>
              <a:t>Utilisation de accessBDD.php</a:t>
            </a:r>
            <a:endParaRPr lang="fr-FR" sz="1600" dirty="0">
              <a:latin typeface="Franklin Gothic Medium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357158" y="142852"/>
            <a:ext cx="8229600" cy="661176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Affichage Réponse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429652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13</a:t>
            </a:fld>
            <a:endParaRPr lang="fr-FR" sz="1600" dirty="0">
              <a:latin typeface="Berlin Sans FB Demi"/>
            </a:endParaRPr>
          </a:p>
        </p:txBody>
      </p:sp>
      <p:pic>
        <p:nvPicPr>
          <p:cNvPr id="5" name="Image 4" descr="choix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4143380"/>
            <a:ext cx="5214974" cy="2476977"/>
          </a:xfrm>
          <a:prstGeom prst="rect">
            <a:avLst/>
          </a:prstGeom>
        </p:spPr>
      </p:pic>
      <p:pic>
        <p:nvPicPr>
          <p:cNvPr id="6" name="Image 5" descr="reponse_affich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1" y="1071546"/>
            <a:ext cx="7580283" cy="1643074"/>
          </a:xfrm>
          <a:prstGeom prst="rect">
            <a:avLst/>
          </a:prstGeom>
        </p:spPr>
      </p:pic>
      <p:pic>
        <p:nvPicPr>
          <p:cNvPr id="8" name="Image 7" descr="redirec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62" y="2857496"/>
            <a:ext cx="6429420" cy="1149318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857224" y="785794"/>
            <a:ext cx="92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Calibri" pitchFamily="34" charset="0"/>
                <a:cs typeface="Calibri" pitchFamily="34" charset="0"/>
              </a:rPr>
              <a:t>Choix.js</a:t>
            </a:r>
            <a:endParaRPr lang="fr-FR" sz="14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3500462" cy="1000132"/>
          </a:xfrm>
        </p:spPr>
        <p:txBody>
          <a:bodyPr/>
          <a:lstStyle/>
          <a:p>
            <a:pPr algn="ctr"/>
            <a:r>
              <a:rPr lang="fr-FR" dirty="0" smtClean="0"/>
              <a:t>QCM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215338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14</a:t>
            </a:fld>
            <a:endParaRPr lang="fr-FR" sz="1600" dirty="0">
              <a:latin typeface="Berlin Sans FB Demi"/>
            </a:endParaRPr>
          </a:p>
        </p:txBody>
      </p:sp>
      <p:pic>
        <p:nvPicPr>
          <p:cNvPr id="4" name="Image 3" descr="QC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7686" y="142852"/>
            <a:ext cx="4539567" cy="2157301"/>
          </a:xfrm>
          <a:prstGeom prst="rect">
            <a:avLst/>
          </a:prstGeom>
        </p:spPr>
      </p:pic>
      <p:pic>
        <p:nvPicPr>
          <p:cNvPr id="5" name="Image 4" descr="QCM_php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44" y="2643182"/>
            <a:ext cx="6072230" cy="1737242"/>
          </a:xfrm>
          <a:prstGeom prst="rect">
            <a:avLst/>
          </a:prstGeom>
        </p:spPr>
      </p:pic>
      <p:pic>
        <p:nvPicPr>
          <p:cNvPr id="7" name="Image 6" descr="QCM_php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4500570"/>
            <a:ext cx="7858180" cy="150019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15</a:t>
            </a:fld>
            <a:endParaRPr lang="fr-FR" sz="1600" dirty="0">
              <a:latin typeface="Berlin Sans FB Demi"/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fr-FR" sz="1800" dirty="0" smtClean="0"/>
              <a:t>Il reste l’enregistrement des réponses des utilisateurs dans la BDD .</a:t>
            </a:r>
          </a:p>
          <a:p>
            <a:pPr>
              <a:buFont typeface="Courier New" pitchFamily="49" charset="0"/>
              <a:buChar char="o"/>
            </a:pPr>
            <a:endParaRPr lang="fr-FR" sz="1800" dirty="0" smtClean="0"/>
          </a:p>
          <a:p>
            <a:pPr>
              <a:buFont typeface="Courier New" pitchFamily="49" charset="0"/>
              <a:buChar char="o"/>
            </a:pPr>
            <a:r>
              <a:rPr lang="fr-FR" sz="1800" dirty="0" smtClean="0"/>
              <a:t>L’affichage sous forme de tableau des résultats de la session obtenus à la fin de la session.</a:t>
            </a:r>
          </a:p>
          <a:p>
            <a:pPr>
              <a:buFont typeface="Courier New" pitchFamily="49" charset="0"/>
              <a:buChar char="o"/>
            </a:pPr>
            <a:endParaRPr lang="fr-FR" sz="1800" dirty="0" smtClean="0"/>
          </a:p>
          <a:p>
            <a:pPr>
              <a:buFont typeface="Courier New" pitchFamily="49" charset="0"/>
              <a:buChar char="o"/>
            </a:pPr>
            <a:r>
              <a:rPr lang="fr-FR" sz="1800" dirty="0" smtClean="0"/>
              <a:t>L’ Application android </a:t>
            </a:r>
          </a:p>
          <a:p>
            <a:pPr>
              <a:buFont typeface="Courier New" pitchFamily="49" charset="0"/>
              <a:buChar char="o"/>
            </a:pPr>
            <a:endParaRPr lang="fr-FR" sz="1800" dirty="0" smtClean="0"/>
          </a:p>
          <a:p>
            <a:pPr>
              <a:buFont typeface="Courier New" pitchFamily="49" charset="0"/>
              <a:buChar char="o"/>
            </a:pPr>
            <a:r>
              <a:rPr lang="fr-FR" sz="1800" dirty="0" smtClean="0"/>
              <a:t>La finalisation du boitier </a:t>
            </a:r>
          </a:p>
          <a:p>
            <a:pPr>
              <a:buFont typeface="Courier New" pitchFamily="49" charset="0"/>
              <a:buChar char="o"/>
            </a:pPr>
            <a:endParaRPr lang="fr-FR" sz="1800" dirty="0" smtClean="0"/>
          </a:p>
          <a:p>
            <a:pPr>
              <a:buFont typeface="Courier New" pitchFamily="49" charset="0"/>
              <a:buChar char="o"/>
            </a:pPr>
            <a:endParaRPr lang="fr-FR" sz="1800" dirty="0" smtClean="0"/>
          </a:p>
          <a:p>
            <a:pPr>
              <a:buFont typeface="Courier New" pitchFamily="49" charset="0"/>
              <a:buChar char="o"/>
            </a:pPr>
            <a:endParaRPr lang="fr-FR" sz="1800" dirty="0" smtClean="0"/>
          </a:p>
          <a:p>
            <a:pPr>
              <a:buNone/>
            </a:pPr>
            <a:endParaRPr lang="fr-FR" sz="1800" dirty="0" smtClean="0"/>
          </a:p>
          <a:p>
            <a:pPr>
              <a:buFont typeface="Courier New" pitchFamily="49" charset="0"/>
              <a:buChar char="o"/>
            </a:pPr>
            <a:endParaRPr lang="fr-FR" sz="1800" dirty="0"/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40544" y="776289"/>
            <a:ext cx="8062912" cy="1009638"/>
          </a:xfrm>
        </p:spPr>
        <p:txBody>
          <a:bodyPr/>
          <a:lstStyle/>
          <a:p>
            <a:pPr algn="ctr"/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type="subTitle" idx="1"/>
          </p:nvPr>
        </p:nvSpPr>
        <p:spPr>
          <a:xfrm>
            <a:off x="500034" y="2071678"/>
            <a:ext cx="8062912" cy="2643206"/>
          </a:xfrm>
        </p:spPr>
        <p:txBody>
          <a:bodyPr>
            <a:normAutofit/>
          </a:bodyPr>
          <a:lstStyle/>
          <a:p>
            <a:r>
              <a:rPr lang="fr-FR" dirty="0" smtClean="0"/>
              <a:t>Présentation generale du projet</a:t>
            </a:r>
          </a:p>
          <a:p>
            <a:r>
              <a:rPr lang="fr-FR" dirty="0" smtClean="0"/>
              <a:t>Matériels&amp;Logiciels utilisés</a:t>
            </a:r>
          </a:p>
          <a:p>
            <a:r>
              <a:rPr lang="fr-FR" dirty="0" smtClean="0"/>
              <a:t>Répartitions des tâches</a:t>
            </a:r>
          </a:p>
          <a:p>
            <a:r>
              <a:rPr lang="fr-FR" dirty="0" smtClean="0"/>
              <a:t>Partie personnelle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2</a:t>
            </a:fld>
            <a:endParaRPr lang="fr-FR" sz="1600" dirty="0">
              <a:latin typeface="Berlin Sans FB Dem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Présentation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3</a:t>
            </a:fld>
            <a:endParaRPr lang="fr-FR" sz="1600" dirty="0">
              <a:latin typeface="Berlin Sans FB Demi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4286256"/>
            <a:ext cx="1566165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Image 10" descr="BD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58148" y="4929198"/>
            <a:ext cx="462988" cy="5114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286776" y="5143512"/>
            <a:ext cx="5000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BDD</a:t>
            </a:r>
            <a:endParaRPr lang="fr-FR" sz="10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8955297" flipH="1" flipV="1">
            <a:off x="7232460" y="3231940"/>
            <a:ext cx="864005" cy="86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1785926"/>
            <a:ext cx="826559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86710" y="1785926"/>
            <a:ext cx="677236" cy="1343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Image 12" descr="QCM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034" y="4214818"/>
            <a:ext cx="3643338" cy="1731393"/>
          </a:xfrm>
          <a:prstGeom prst="rect">
            <a:avLst/>
          </a:prstGeom>
        </p:spPr>
      </p:pic>
      <p:pic>
        <p:nvPicPr>
          <p:cNvPr id="1026" name="Picture 2" descr="D:\Système\Documents\Travaille\SN2\Projet E-quizz\Olivier\Revue N°2\Diapo Image\page inscription formulai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5786" y="1785926"/>
            <a:ext cx="2576488" cy="1734486"/>
          </a:xfrm>
          <a:prstGeom prst="rect">
            <a:avLst/>
          </a:prstGeom>
          <a:noFill/>
        </p:spPr>
      </p:pic>
      <p:cxnSp>
        <p:nvCxnSpPr>
          <p:cNvPr id="15" name="Connecteur droit avec flèche 14"/>
          <p:cNvCxnSpPr/>
          <p:nvPr/>
        </p:nvCxnSpPr>
        <p:spPr>
          <a:xfrm rot="10800000">
            <a:off x="4214810" y="5072074"/>
            <a:ext cx="235745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10800000">
            <a:off x="3500430" y="2714620"/>
            <a:ext cx="2928958" cy="1714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 rot="1836000">
            <a:off x="4176066" y="3256924"/>
            <a:ext cx="1857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Inscription des étudiants</a:t>
            </a:r>
            <a:endParaRPr lang="fr-FR" sz="1100" dirty="0"/>
          </a:p>
        </p:txBody>
      </p:sp>
      <p:sp>
        <p:nvSpPr>
          <p:cNvPr id="19" name="ZoneTexte 18"/>
          <p:cNvSpPr txBox="1"/>
          <p:nvPr/>
        </p:nvSpPr>
        <p:spPr>
          <a:xfrm>
            <a:off x="4572000" y="5143512"/>
            <a:ext cx="2000264" cy="428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smtClean="0"/>
              <a:t>Affichage du QCM &amp; affichage des résultats</a:t>
            </a:r>
            <a:endParaRPr lang="fr-FR" sz="11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071570"/>
          </a:xfrm>
        </p:spPr>
        <p:txBody>
          <a:bodyPr/>
          <a:lstStyle/>
          <a:p>
            <a:pPr algn="ctr"/>
            <a:r>
              <a:rPr lang="fr-FR" dirty="0" smtClean="0"/>
              <a:t> Fonctionnalités </a:t>
            </a:r>
            <a:r>
              <a:rPr lang="fr-FR" smtClean="0"/>
              <a:t>du </a:t>
            </a:r>
            <a:r>
              <a:rPr lang="fr-FR" smtClean="0"/>
              <a:t>système</a:t>
            </a:r>
            <a:endParaRPr lang="fr-FR" dirty="0"/>
          </a:p>
        </p:txBody>
      </p:sp>
      <p:pic>
        <p:nvPicPr>
          <p:cNvPr id="5" name="Espace réservé du contenu 4" descr="Cas utilisa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28" y="1285860"/>
            <a:ext cx="6286544" cy="4751671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4</a:t>
            </a:fld>
            <a:endParaRPr lang="fr-FR" sz="1600" dirty="0">
              <a:latin typeface="Berlin Sans FB Dem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875490"/>
          </a:xfrm>
        </p:spPr>
        <p:txBody>
          <a:bodyPr/>
          <a:lstStyle/>
          <a:p>
            <a:pPr algn="ctr"/>
            <a:r>
              <a:rPr lang="fr-FR" dirty="0" smtClean="0">
                <a:sym typeface="Wingdings" pitchFamily="2" charset="2"/>
              </a:rPr>
              <a:t>Architecture du système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29652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5</a:t>
            </a:fld>
            <a:endParaRPr lang="fr-FR" sz="1600" dirty="0">
              <a:latin typeface="Berlin Sans FB Demi"/>
            </a:endParaRPr>
          </a:p>
        </p:txBody>
      </p:sp>
      <p:pic>
        <p:nvPicPr>
          <p:cNvPr id="6" name="Image 5" descr="Diagramme de Blo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95" y="1357298"/>
            <a:ext cx="6786610" cy="503103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1089804"/>
          </a:xfrm>
        </p:spPr>
        <p:txBody>
          <a:bodyPr/>
          <a:lstStyle/>
          <a:p>
            <a:pPr algn="ctr"/>
            <a:r>
              <a:rPr lang="fr-FR" dirty="0" smtClean="0"/>
              <a:t>Contraintes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6</a:t>
            </a:fld>
            <a:endParaRPr lang="fr-FR" sz="1600" dirty="0">
              <a:latin typeface="Berlin Sans FB Demi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357298"/>
            <a:ext cx="7000924" cy="4792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0034" y="71414"/>
            <a:ext cx="8229600" cy="1000132"/>
          </a:xfrm>
        </p:spPr>
        <p:txBody>
          <a:bodyPr/>
          <a:lstStyle/>
          <a:p>
            <a:pPr algn="ctr"/>
            <a:r>
              <a:rPr lang="fr-FR" dirty="0" smtClean="0"/>
              <a:t>Matériels utilisés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358214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7</a:t>
            </a:fld>
            <a:endParaRPr lang="fr-FR" sz="1600" dirty="0">
              <a:latin typeface="Berlin Sans FB Demi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2143116"/>
            <a:ext cx="1357322" cy="928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4214818"/>
            <a:ext cx="692946" cy="120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6578" y="1571612"/>
            <a:ext cx="1259894" cy="8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5270" y="3000372"/>
            <a:ext cx="1141474" cy="812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43636" y="4000504"/>
            <a:ext cx="714380" cy="82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Connecteur droit avec flèche 11"/>
          <p:cNvCxnSpPr/>
          <p:nvPr/>
        </p:nvCxnSpPr>
        <p:spPr>
          <a:xfrm rot="10800000" flipV="1">
            <a:off x="6572264" y="2357430"/>
            <a:ext cx="500066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rot="10800000">
            <a:off x="6643702" y="3143248"/>
            <a:ext cx="500066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èche droite 32"/>
          <p:cNvSpPr/>
          <p:nvPr/>
        </p:nvSpPr>
        <p:spPr>
          <a:xfrm rot="18483857">
            <a:off x="6716621" y="3818614"/>
            <a:ext cx="824093" cy="4051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29256" y="2071678"/>
            <a:ext cx="953547" cy="163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018366"/>
          </a:xfrm>
        </p:spPr>
        <p:txBody>
          <a:bodyPr/>
          <a:lstStyle/>
          <a:p>
            <a:pPr algn="ctr"/>
            <a:r>
              <a:rPr lang="fr-FR" dirty="0" smtClean="0"/>
              <a:t>Logiciels utilisés</a:t>
            </a:r>
            <a:endParaRPr lang="fr-FR" dirty="0"/>
          </a:p>
        </p:txBody>
      </p:sp>
      <p:pic>
        <p:nvPicPr>
          <p:cNvPr id="5" name="Espace réservé du contenu 4" descr="ApacheHTTP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86644" y="2857496"/>
            <a:ext cx="1143008" cy="93583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8</a:t>
            </a:fld>
            <a:endParaRPr lang="fr-FR" sz="1600" dirty="0">
              <a:latin typeface="Berlin Sans FB Demi"/>
            </a:endParaRPr>
          </a:p>
        </p:txBody>
      </p:sp>
      <p:pic>
        <p:nvPicPr>
          <p:cNvPr id="9" name="Image 8" descr="MariaD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62" y="3857628"/>
            <a:ext cx="1071570" cy="808829"/>
          </a:xfrm>
          <a:prstGeom prst="rect">
            <a:avLst/>
          </a:prstGeom>
        </p:spPr>
      </p:pic>
      <p:pic>
        <p:nvPicPr>
          <p:cNvPr id="11" name="Image 10" descr="PHPmyAdm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24" y="1714488"/>
            <a:ext cx="1199842" cy="714192"/>
          </a:xfrm>
          <a:prstGeom prst="rect">
            <a:avLst/>
          </a:prstGeom>
        </p:spPr>
      </p:pic>
      <p:pic>
        <p:nvPicPr>
          <p:cNvPr id="14" name="Image 13" descr="filezill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16" y="1928802"/>
            <a:ext cx="714364" cy="714364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71802" y="4857760"/>
            <a:ext cx="829360" cy="84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00100" y="2928934"/>
            <a:ext cx="6381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071934" y="5000636"/>
            <a:ext cx="857255" cy="63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ZoneTexte 21"/>
          <p:cNvSpPr txBox="1"/>
          <p:nvPr/>
        </p:nvSpPr>
        <p:spPr>
          <a:xfrm>
            <a:off x="3357554" y="1857364"/>
            <a:ext cx="32861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Language utilisées:</a:t>
            </a:r>
          </a:p>
          <a:p>
            <a:r>
              <a:rPr lang="fr-FR" dirty="0" smtClean="0"/>
              <a:t>WEB:  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HTML,PHP,CSS, JS</a:t>
            </a:r>
          </a:p>
          <a:p>
            <a:r>
              <a:rPr lang="fr-FR" dirty="0" smtClean="0"/>
              <a:t>Application: </a:t>
            </a: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C++</a:t>
            </a:r>
          </a:p>
          <a:p>
            <a:endParaRPr lang="fr-FR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8194" name="Picture 2" descr="WampServer — Wikipédia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929454" y="3929066"/>
            <a:ext cx="739256" cy="736588"/>
          </a:xfrm>
          <a:prstGeom prst="rect">
            <a:avLst/>
          </a:prstGeom>
          <a:noFill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43504" y="4929198"/>
            <a:ext cx="714380" cy="72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Répartitions des tâches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501090" y="6429396"/>
            <a:ext cx="502920" cy="301752"/>
          </a:xfrm>
        </p:spPr>
        <p:txBody>
          <a:bodyPr/>
          <a:lstStyle/>
          <a:p>
            <a:fld id="{6A4DE91D-8374-4808-A791-EE81C5E4298C}" type="slidenum">
              <a:rPr lang="fr-FR" sz="1600" smtClean="0">
                <a:latin typeface="Berlin Sans FB Demi"/>
              </a:rPr>
              <a:pPr/>
              <a:t>9</a:t>
            </a:fld>
            <a:endParaRPr lang="fr-FR" sz="1600" dirty="0">
              <a:latin typeface="Berlin Sans FB Demi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00034" y="3786190"/>
            <a:ext cx="45005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400" dirty="0" smtClean="0">
                <a:solidFill>
                  <a:schemeClr val="accent3">
                    <a:lumMod val="75000"/>
                  </a:schemeClr>
                </a:solidFill>
              </a:rPr>
              <a:t>Thibaut: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 Inscription et connexion des étudiants 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 Application  Android 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 Création de la BDD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3">
                    <a:lumMod val="75000"/>
                  </a:schemeClr>
                </a:solidFill>
              </a:rPr>
              <a:t> Enregistrements des résulats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286380" y="3786190"/>
            <a:ext cx="3000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Moi: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Création des QCM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Affichage des QCM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Création de la BDD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Affichage des résultats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00034" y="1857364"/>
            <a:ext cx="37862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4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Dimitry: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Connexion du boitier à la BDD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Liaison Radio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Connexion des étudiants (Boitier)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286380" y="1928802"/>
            <a:ext cx="3571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400" dirty="0" smtClean="0">
                <a:solidFill>
                  <a:schemeClr val="accent6"/>
                </a:solidFill>
              </a:rPr>
              <a:t>Julien: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6"/>
                </a:solidFill>
              </a:rPr>
              <a:t> Composants du Boitier 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accent6"/>
                </a:solidFill>
              </a:rPr>
              <a:t> IHM du boitier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Mé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2357</TotalTime>
  <Words>201</Words>
  <Application>Microsoft Office PowerPoint</Application>
  <PresentationFormat>Affichage à l'écran (4:3)</PresentationFormat>
  <Paragraphs>77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Verve</vt:lpstr>
      <vt:lpstr>E-Quizz</vt:lpstr>
      <vt:lpstr>Sommaire</vt:lpstr>
      <vt:lpstr>Présentation du projet</vt:lpstr>
      <vt:lpstr> Fonctionnalités du système</vt:lpstr>
      <vt:lpstr>Architecture du système</vt:lpstr>
      <vt:lpstr>Contraintes du projet</vt:lpstr>
      <vt:lpstr>Matériels utilisés</vt:lpstr>
      <vt:lpstr>Logiciels utilisés</vt:lpstr>
      <vt:lpstr>Répartitions des tâches</vt:lpstr>
      <vt:lpstr>Partie personnelle Fonction: Afficher QCM</vt:lpstr>
      <vt:lpstr>Tables utilisées</vt:lpstr>
      <vt:lpstr>Requête</vt:lpstr>
      <vt:lpstr>Affichage Réponse</vt:lpstr>
      <vt:lpstr>QCM</vt:lpstr>
      <vt:lpstr>Conclusion</vt:lpstr>
    </vt:vector>
  </TitlesOfParts>
  <Company>lycées publics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MATTEIO</dc:creator>
  <cp:lastModifiedBy>CHERUB96X</cp:lastModifiedBy>
  <cp:revision>266</cp:revision>
  <dcterms:created xsi:type="dcterms:W3CDTF">2020-02-03T15:31:20Z</dcterms:created>
  <dcterms:modified xsi:type="dcterms:W3CDTF">2020-06-10T09:08:05Z</dcterms:modified>
</cp:coreProperties>
</file>